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OFERTÓRIO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OFERTÓRIO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Em tudo as Tuas mãos, Senhor, </a:t>
            </a:r>
          </a:p>
          <a:p>
            <a:r>
              <a:rPr lang="pt-BR" dirty="0"/>
              <a:t>Nos têm enriquecido;</a:t>
            </a:r>
          </a:p>
          <a:p>
            <a:r>
              <a:rPr lang="pt-BR" dirty="0"/>
              <a:t>E às provisões do Teu amor, </a:t>
            </a:r>
          </a:p>
          <a:p>
            <a:r>
              <a:rPr lang="pt-BR" dirty="0"/>
              <a:t>Bondosas, conduzido.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OFERTÓRIO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 nos vêm a salvação </a:t>
            </a:r>
          </a:p>
          <a:p>
            <a:r>
              <a:rPr lang="pt-BR" dirty="0"/>
              <a:t>E as bênçãos incontáveis </a:t>
            </a:r>
          </a:p>
          <a:p>
            <a:r>
              <a:rPr lang="pt-BR" dirty="0"/>
              <a:t>Que, dia a dia, ó Pai, nos dão </a:t>
            </a:r>
          </a:p>
          <a:p>
            <a:r>
              <a:rPr lang="pt-BR" dirty="0"/>
              <a:t>As Tuas mãos amáveis.</a:t>
            </a:r>
          </a:p>
        </p:txBody>
      </p:sp>
    </p:spTree>
    <p:extLst>
      <p:ext uri="{BB962C8B-B14F-4D97-AF65-F5344CB8AC3E}">
        <p14:creationId xmlns:p14="http://schemas.microsoft.com/office/powerpoint/2010/main" val="188905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OFERTÓRIO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Ti vivemos, ó Senhor, </a:t>
            </a:r>
          </a:p>
          <a:p>
            <a:r>
              <a:rPr lang="pt-BR" dirty="0"/>
              <a:t>E em Ti nos alegramos, </a:t>
            </a:r>
          </a:p>
          <a:p>
            <a:r>
              <a:rPr lang="pt-BR" dirty="0"/>
              <a:t>Na comunhão do puro amor </a:t>
            </a:r>
          </a:p>
          <a:p>
            <a:r>
              <a:rPr lang="pt-BR" dirty="0"/>
              <a:t>Que, em Cristo, desfrutamos.</a:t>
            </a:r>
          </a:p>
        </p:txBody>
      </p:sp>
    </p:spTree>
    <p:extLst>
      <p:ext uri="{BB962C8B-B14F-4D97-AF65-F5344CB8AC3E}">
        <p14:creationId xmlns:p14="http://schemas.microsoft.com/office/powerpoint/2010/main" val="88515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OFERTÓRIO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Recebe, pois, a gratidão </a:t>
            </a:r>
          </a:p>
          <a:p>
            <a:r>
              <a:rPr lang="pt-BR" dirty="0"/>
              <a:t>Da oferta que trazemos, </a:t>
            </a:r>
          </a:p>
          <a:p>
            <a:r>
              <a:rPr lang="pt-BR" dirty="0"/>
              <a:t>Nascida, ó Deus, da multidão </a:t>
            </a:r>
          </a:p>
          <a:p>
            <a:r>
              <a:rPr lang="pt-BR" dirty="0"/>
              <a:t>Do quanto a Ti devemos.</a:t>
            </a:r>
          </a:p>
        </p:txBody>
      </p:sp>
    </p:spTree>
    <p:extLst>
      <p:ext uri="{BB962C8B-B14F-4D97-AF65-F5344CB8AC3E}">
        <p14:creationId xmlns:p14="http://schemas.microsoft.com/office/powerpoint/2010/main" val="266869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108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OFERTÓRIO</vt:lpstr>
      <vt:lpstr>OFERTÓRIO</vt:lpstr>
      <vt:lpstr>OFERTÓRIO</vt:lpstr>
      <vt:lpstr>OFERTÓRIO</vt:lpstr>
      <vt:lpstr>OFERTÓRIO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2019-06-12T21:48:46Z</dcterms:modified>
</cp:coreProperties>
</file>